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662" r:id="rId2"/>
    <p:sldMasterId id="2147483816" r:id="rId3"/>
    <p:sldMasterId id="2147483828" r:id="rId4"/>
    <p:sldMasterId id="2147483840" r:id="rId5"/>
  </p:sldMasterIdLst>
  <p:notesMasterIdLst>
    <p:notesMasterId r:id="rId22"/>
  </p:notesMasterIdLst>
  <p:handoutMasterIdLst>
    <p:handoutMasterId r:id="rId23"/>
  </p:handoutMasterIdLst>
  <p:sldIdLst>
    <p:sldId id="2569" r:id="rId6"/>
    <p:sldId id="2550" r:id="rId7"/>
    <p:sldId id="2571" r:id="rId8"/>
    <p:sldId id="258" r:id="rId9"/>
    <p:sldId id="2572" r:id="rId10"/>
    <p:sldId id="2551" r:id="rId11"/>
    <p:sldId id="2553" r:id="rId12"/>
    <p:sldId id="2556" r:id="rId13"/>
    <p:sldId id="1255" r:id="rId14"/>
    <p:sldId id="2570" r:id="rId15"/>
    <p:sldId id="2552" r:id="rId16"/>
    <p:sldId id="262" r:id="rId17"/>
    <p:sldId id="2573" r:id="rId18"/>
    <p:sldId id="2574" r:id="rId19"/>
    <p:sldId id="2562" r:id="rId20"/>
    <p:sldId id="2561" r:id="rId21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D1C4"/>
    <a:srgbClr val="882490"/>
    <a:srgbClr val="C5AE76"/>
    <a:srgbClr val="C11F2F"/>
    <a:srgbClr val="83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801FC8B-EC93-C64D-BBD2-37E30DAF45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4B15A48E-F7AD-43EC-AC50-8729FE3865BE}" type="datetimeFigureOut">
              <a:rPr lang="en-US" smtClean="0"/>
              <a:t>5/30/2023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E955F854-E2CE-6F4E-A0CF-CB175674CF4C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07D111EE-B1CE-3F40-8B0E-AB6A92B85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C5AE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solidFill>
            <a:srgbClr val="C5AE7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11656" y="5596959"/>
            <a:ext cx="1261040" cy="1261040"/>
          </a:xfrm>
          <a:prstGeom prst="triangle">
            <a:avLst/>
          </a:prstGeom>
          <a:pattFill prst="wdUpDiag">
            <a:fgClr>
              <a:schemeClr val="tx1"/>
            </a:fgClr>
            <a:bgClr>
              <a:srgbClr val="C5AE7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443970" y="8197"/>
            <a:ext cx="519337" cy="519337"/>
          </a:xfrm>
          <a:prstGeom prst="triangle">
            <a:avLst/>
          </a:prstGeom>
          <a:pattFill prst="wdDnDiag">
            <a:fgClr>
              <a:schemeClr val="tx1"/>
            </a:fgClr>
            <a:bgClr>
              <a:srgbClr val="C5AE7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67667"/>
            <a:ext cx="519337" cy="519337"/>
          </a:xfrm>
          <a:prstGeom prst="triangle">
            <a:avLst/>
          </a:prstGeom>
          <a:pattFill prst="wdDnDiag">
            <a:fgClr>
              <a:schemeClr val="tx1"/>
            </a:fgClr>
            <a:bgClr>
              <a:srgbClr val="C5AE7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pattFill prst="wdDnDiag">
            <a:fgClr>
              <a:schemeClr val="tx1"/>
            </a:fgClr>
            <a:bgClr>
              <a:srgbClr val="C5AE7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Narrow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Goes Here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9" y="2256521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399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50" y="1757157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1" y="5261549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7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1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36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64314A-20D6-4153-8289-735D28C7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F199C1-C09F-425E-A4BB-0D422422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AF3A61-681C-4E70-AFC7-629F0D6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9C2350-03CC-4EC6-983C-3BB8191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7202A-3D28-4616-9906-383F17BC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0360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08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1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4BE1D723-8F53-4F53-90B0-1982A396982E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7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53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6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9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49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46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47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14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4F8A03-E4FF-4E4A-B248-CBF243177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4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E2B461-837D-4B93-A3EA-FB8A3D33A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22598EC-8780-4F25-9EA4-4171563DB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2" y="6480015"/>
            <a:ext cx="120101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99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F8DAB9-0139-4C56-9699-588CD1CF3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270AE8-02B1-40AA-A1AF-EA8DCF0FE6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2" y="6480015"/>
            <a:ext cx="1201016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37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111CC-CB15-4F16-B9B5-5AB639EB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5659-E3A3-4DC4-8A5D-701AE1958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D5793-A380-4C3B-93CE-94061D0FD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03E8A-6551-4084-8230-D738F758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B08-64E8-45E7-8BB5-BDF9642C9AE2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547A-8D93-4BD5-AC80-7E022033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2E3C4-B0CA-4CA2-A698-0568D87A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D7A-3492-4B2D-ABD4-E003071A2D7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738768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81019-8C5B-4A66-84A5-61794CEB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5E4D6-2FEB-49AE-8EB5-B69A347CD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47111-7528-4385-B87E-A49C0FFE4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57034-73E3-468B-82D7-31DE6CA07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07611-1BDC-4364-AED8-1F55378EF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1E5879-05DF-4111-9D21-EA5C6EEC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B08-64E8-45E7-8BB5-BDF9642C9AE2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49B062-A2A2-4E3F-932D-E9915DEE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7D34F-F54F-4D59-AEC0-018BE5A5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D7A-3492-4B2D-ABD4-E003071A2D7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58199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3025CD-2740-4E9C-B72D-F2FB3A048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38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CA4F17-91C2-42DE-8DD0-8A8DDFCB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B08-64E8-45E7-8BB5-BDF9642C9AE2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66AAA-398C-42AF-8CDA-AE98BF6F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A7F37-AF0B-4477-A32C-C1BF8E2EF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D7A-3492-4B2D-ABD4-E003071A2D7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91793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B6055-449F-4BCB-A320-21522661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779E2-DA6A-41E1-A6FF-9107E762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F38EB-AF6E-4148-9ABD-1C2FFF905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979C0-8496-4742-ABC8-49D7F73A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B08-64E8-45E7-8BB5-BDF9642C9AE2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A7183-BDC0-40A2-A134-F7480AD7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D9030-172F-4AC4-BCA9-9B4F57C7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D7A-3492-4B2D-ABD4-E003071A2D7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14084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DC34-AD33-4AEF-AE94-F36B2E67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1EE63-9A63-427E-B349-A40F85C57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ECB16-C28E-49D3-A36A-C3AB6F118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A61C9-9AD1-4D79-B192-6D6DBA299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B08-64E8-45E7-8BB5-BDF9642C9AE2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99BCA-0976-42D6-BBC7-C81CAC3A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4A8B9-436B-458B-8EB8-FE5FA5E2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D7A-3492-4B2D-ABD4-E003071A2D7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79548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98529-8917-44D7-A70A-3305030A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B602F-7061-4271-8701-AD76FEB5C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ABECD-14A3-40EC-ACA2-87D499DB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B08-64E8-45E7-8BB5-BDF9642C9AE2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BCE0E-1A38-4022-A186-09DC88DD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0B82-CB12-4051-8CD6-392F01187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D7A-3492-4B2D-ABD4-E003071A2D7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76671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C2670-CA06-4AD5-9A68-5AE522BDC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346B2-1B82-499C-97F2-201D2D070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7507A-6D09-48F0-B598-4FD5F01A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4B08-64E8-45E7-8BB5-BDF9642C9AE2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DD17D-936F-4185-84B5-3AA94D50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F5B10-3309-4126-A4FC-65B027E8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3D7A-3492-4B2D-ABD4-E003071A2D7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3708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07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416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43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891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13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37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15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99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23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2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F1AC4-FF22-4B18-BE4C-D05D23D08AF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0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  <p:sldLayoutId id="2147483790" r:id="rId16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1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D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F72B2B-948C-405A-BCBF-FA4190BB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0CFB6-408F-40E1-83EE-806EF6A30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61AAE-EEC2-4508-93C7-EDB8DAFAB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D4B08-64E8-45E7-8BB5-BDF9642C9AE2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64D98-F014-4CF1-AB8C-A2A9C68D0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9D9F7-E7AF-4BD2-8135-BA0A26A9F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3D7A-3492-4B2D-ABD4-E003071A2D7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0486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F1AC4-FF22-4B18-BE4C-D05D23D08AF1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9B305-DE4B-4971-AEC6-1FC0D2E6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0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88924" y="1610919"/>
            <a:ext cx="4045753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291379" y="2019300"/>
            <a:ext cx="7692887" cy="28194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KW" sz="4400" b="1" dirty="0">
                <a:solidFill>
                  <a:srgbClr val="FF0000"/>
                </a:solidFill>
              </a:rPr>
              <a:t>(3-5): حل معادلات على الصورة أ س + ب = جـ ، أ ≠ 0 "الحصة الثانية"</a:t>
            </a:r>
            <a:br>
              <a:rPr lang="ar-KW" sz="4400" b="1" dirty="0">
                <a:solidFill>
                  <a:srgbClr val="FF0000"/>
                </a:solidFill>
              </a:rPr>
            </a:br>
            <a:br>
              <a:rPr lang="ar-KW" sz="4400" b="1" dirty="0">
                <a:solidFill>
                  <a:srgbClr val="FF0000"/>
                </a:solidFill>
              </a:rPr>
            </a:br>
            <a:r>
              <a:rPr lang="ar-KW" sz="4400" b="1" dirty="0">
                <a:solidFill>
                  <a:srgbClr val="FF0000"/>
                </a:solidFill>
              </a:rPr>
              <a:t>إ</a:t>
            </a:r>
            <a:r>
              <a:rPr lang="ar-SA" sz="4400" b="1" dirty="0">
                <a:solidFill>
                  <a:srgbClr val="FF0000"/>
                </a:solidFill>
              </a:rPr>
              <a:t>عداد </a:t>
            </a:r>
            <a:r>
              <a:rPr lang="ar-KW" sz="4400" b="1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3FF4E66-D824-5653-6561-0825D0623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969" y="234161"/>
            <a:ext cx="1635704" cy="11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ystery 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6625" cy="691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B2FBEC-13CB-1071-6DBF-8C3E65AE6430}"/>
              </a:ext>
            </a:extLst>
          </p:cNvPr>
          <p:cNvSpPr txBox="1"/>
          <p:nvPr/>
        </p:nvSpPr>
        <p:spPr>
          <a:xfrm>
            <a:off x="4784648" y="5844209"/>
            <a:ext cx="2634704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 rtl="1"/>
            <a:r>
              <a:rPr lang="ar-KW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قصر السيف</a:t>
            </a:r>
          </a:p>
        </p:txBody>
      </p:sp>
      <p:sp>
        <p:nvSpPr>
          <p:cNvPr id="38" name="Cover 1"/>
          <p:cNvSpPr/>
          <p:nvPr/>
        </p:nvSpPr>
        <p:spPr>
          <a:xfrm>
            <a:off x="-8687" y="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ver 2"/>
          <p:cNvSpPr/>
          <p:nvPr/>
        </p:nvSpPr>
        <p:spPr>
          <a:xfrm>
            <a:off x="4050626" y="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ver 3"/>
          <p:cNvSpPr/>
          <p:nvPr/>
        </p:nvSpPr>
        <p:spPr>
          <a:xfrm>
            <a:off x="8118626" y="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over 4"/>
          <p:cNvSpPr/>
          <p:nvPr/>
        </p:nvSpPr>
        <p:spPr>
          <a:xfrm>
            <a:off x="-17374" y="230400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over 6"/>
          <p:cNvSpPr/>
          <p:nvPr/>
        </p:nvSpPr>
        <p:spPr>
          <a:xfrm>
            <a:off x="8118626" y="230400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Cover 7"/>
          <p:cNvSpPr/>
          <p:nvPr/>
        </p:nvSpPr>
        <p:spPr>
          <a:xfrm>
            <a:off x="-17374" y="460800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over 8"/>
          <p:cNvSpPr/>
          <p:nvPr/>
        </p:nvSpPr>
        <p:spPr>
          <a:xfrm>
            <a:off x="4068000" y="460800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Cover 9"/>
          <p:cNvSpPr/>
          <p:nvPr/>
        </p:nvSpPr>
        <p:spPr>
          <a:xfrm>
            <a:off x="8136000" y="460800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E84B59-4014-9511-BD61-323980625218}"/>
              </a:ext>
            </a:extLst>
          </p:cNvPr>
          <p:cNvGrpSpPr/>
          <p:nvPr/>
        </p:nvGrpSpPr>
        <p:grpSpPr>
          <a:xfrm>
            <a:off x="4050626" y="2304000"/>
            <a:ext cx="4068000" cy="2304000"/>
            <a:chOff x="4050626" y="2304000"/>
            <a:chExt cx="4068000" cy="2304000"/>
          </a:xfrm>
        </p:grpSpPr>
        <p:sp>
          <p:nvSpPr>
            <p:cNvPr id="29" name="Cover 5"/>
            <p:cNvSpPr/>
            <p:nvPr/>
          </p:nvSpPr>
          <p:spPr>
            <a:xfrm>
              <a:off x="4050626" y="2304000"/>
              <a:ext cx="4068000" cy="23040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0195050-B1A8-F94C-04F4-B0D9D97610A3}"/>
                </a:ext>
              </a:extLst>
            </p:cNvPr>
            <p:cNvSpPr txBox="1"/>
            <p:nvPr/>
          </p:nvSpPr>
          <p:spPr>
            <a:xfrm>
              <a:off x="4289556" y="2828835"/>
              <a:ext cx="3612887" cy="1200329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خمن الصورة قبل اختفاء جميع الأشكال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32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 animBg="1"/>
      <p:bldP spid="20" grpId="0" animBg="1"/>
      <p:bldP spid="21" grpId="0" animBg="1"/>
      <p:bldP spid="28" grpId="0" animBg="1"/>
      <p:bldP spid="30" grpId="0" animBg="1"/>
      <p:bldP spid="58" grpId="0" animBg="1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AD508E16-1141-EB1B-E2A6-C86BA85C43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5" b="39215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8A5F6D-3579-0A0D-1600-5288D660E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94" t="31012" r="18605" b="34381"/>
          <a:stretch/>
        </p:blipFill>
        <p:spPr>
          <a:xfrm>
            <a:off x="2206487" y="3916363"/>
            <a:ext cx="8501270" cy="14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65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429E01-3DBF-55B3-0BD4-878B0D40DAAE}"/>
              </a:ext>
            </a:extLst>
          </p:cNvPr>
          <p:cNvSpPr/>
          <p:nvPr/>
        </p:nvSpPr>
        <p:spPr>
          <a:xfrm>
            <a:off x="1851991" y="881269"/>
            <a:ext cx="9197009" cy="509546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450A664-4911-4798-8C97-B52DE851D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875" y1="13931" x2="51875" y2="25655"/>
                        <a14:foregroundMark x1="48646" y1="19724" x2="46042" y2="27448"/>
                        <a14:foregroundMark x1="46042" y1="27448" x2="45729" y2="40138"/>
                        <a14:foregroundMark x1="51771" y1="25931" x2="50625" y2="31172"/>
                        <a14:foregroundMark x1="59062" y1="53379" x2="55521" y2="47862"/>
                        <a14:foregroundMark x1="55521" y1="47862" x2="55417" y2="47724"/>
                        <a14:foregroundMark x1="41875" y1="52690" x2="44167" y2="4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04" t="7343" r="36720" b="29275"/>
          <a:stretch/>
        </p:blipFill>
        <p:spPr>
          <a:xfrm>
            <a:off x="0" y="0"/>
            <a:ext cx="3823252" cy="6858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388ED4F-42D6-4943-9B8F-71F93A0E6FF2}"/>
              </a:ext>
            </a:extLst>
          </p:cNvPr>
          <p:cNvSpPr/>
          <p:nvPr/>
        </p:nvSpPr>
        <p:spPr>
          <a:xfrm>
            <a:off x="1215271" y="1452197"/>
            <a:ext cx="1273440" cy="1281014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KW" sz="2700" b="1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صفحة 134</a:t>
            </a:r>
            <a:endParaRPr lang="en-US" sz="27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B95EC4-4ABD-F725-72CC-707170DFE004}"/>
              </a:ext>
            </a:extLst>
          </p:cNvPr>
          <p:cNvSpPr/>
          <p:nvPr/>
        </p:nvSpPr>
        <p:spPr>
          <a:xfrm>
            <a:off x="2047461" y="6510774"/>
            <a:ext cx="8136835" cy="31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C660C506-DE92-C6FB-EBC4-747051AB2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08" y="1123636"/>
            <a:ext cx="4454501" cy="140551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ABFB4375-3EB0-4F72-37B8-4A6E7D70C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83" y="2620901"/>
            <a:ext cx="5351580" cy="15790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AB627C-2F68-E88C-34D4-1D2B6EB72B4F}"/>
              </a:ext>
            </a:extLst>
          </p:cNvPr>
          <p:cNvSpPr txBox="1"/>
          <p:nvPr/>
        </p:nvSpPr>
        <p:spPr>
          <a:xfrm>
            <a:off x="8565843" y="2453329"/>
            <a:ext cx="72886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- 8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6BC18A-85F1-7D67-8A0A-C63809D13465}"/>
              </a:ext>
            </a:extLst>
          </p:cNvPr>
          <p:cNvSpPr txBox="1"/>
          <p:nvPr/>
        </p:nvSpPr>
        <p:spPr>
          <a:xfrm>
            <a:off x="6581332" y="2763853"/>
            <a:ext cx="72886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- 8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1F05E0-AD17-74E6-AA96-932284717D15}"/>
              </a:ext>
            </a:extLst>
          </p:cNvPr>
          <p:cNvCxnSpPr>
            <a:cxnSpLocks/>
          </p:cNvCxnSpPr>
          <p:nvPr/>
        </p:nvCxnSpPr>
        <p:spPr>
          <a:xfrm>
            <a:off x="8871843" y="2450996"/>
            <a:ext cx="182555" cy="9086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E4991C-F9E2-4B9A-4A91-5C43D5540ED4}"/>
              </a:ext>
            </a:extLst>
          </p:cNvPr>
          <p:cNvSpPr txBox="1"/>
          <p:nvPr/>
        </p:nvSpPr>
        <p:spPr>
          <a:xfrm>
            <a:off x="6946837" y="3314460"/>
            <a:ext cx="2246242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3 هـ = 24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42335D-8D1C-4653-45ED-1342BD41CF2D}"/>
              </a:ext>
            </a:extLst>
          </p:cNvPr>
          <p:cNvGrpSpPr/>
          <p:nvPr/>
        </p:nvGrpSpPr>
        <p:grpSpPr>
          <a:xfrm>
            <a:off x="8371653" y="3936753"/>
            <a:ext cx="612000" cy="741105"/>
            <a:chOff x="7629941" y="3791274"/>
            <a:chExt cx="901144" cy="74110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2DEF6DD-B2E5-B441-9D48-A50DF4C00E64}"/>
                </a:ext>
              </a:extLst>
            </p:cNvPr>
            <p:cNvCxnSpPr/>
            <p:nvPr/>
          </p:nvCxnSpPr>
          <p:spPr>
            <a:xfrm>
              <a:off x="7686261" y="3791274"/>
              <a:ext cx="7885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FD0F559-8478-42B3-7F22-A1FBE3F0E48F}"/>
                </a:ext>
              </a:extLst>
            </p:cNvPr>
            <p:cNvSpPr txBox="1"/>
            <p:nvPr/>
          </p:nvSpPr>
          <p:spPr>
            <a:xfrm>
              <a:off x="7629941" y="3824493"/>
              <a:ext cx="901144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6CF9CE-05D0-0C01-096B-A6CD18597C31}"/>
              </a:ext>
            </a:extLst>
          </p:cNvPr>
          <p:cNvGrpSpPr/>
          <p:nvPr/>
        </p:nvGrpSpPr>
        <p:grpSpPr>
          <a:xfrm>
            <a:off x="7170922" y="3951996"/>
            <a:ext cx="612000" cy="741105"/>
            <a:chOff x="7629941" y="3791274"/>
            <a:chExt cx="901144" cy="741105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74DE4EE-50DF-67C8-25D5-547C63335F7C}"/>
                </a:ext>
              </a:extLst>
            </p:cNvPr>
            <p:cNvCxnSpPr/>
            <p:nvPr/>
          </p:nvCxnSpPr>
          <p:spPr>
            <a:xfrm>
              <a:off x="7686261" y="3791274"/>
              <a:ext cx="7885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E8BC7D-0DEF-594E-4671-0C2D897BE0BC}"/>
                </a:ext>
              </a:extLst>
            </p:cNvPr>
            <p:cNvSpPr txBox="1"/>
            <p:nvPr/>
          </p:nvSpPr>
          <p:spPr>
            <a:xfrm>
              <a:off x="7629941" y="3824493"/>
              <a:ext cx="901144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6EEC737-EE8A-FE59-DE41-D42C87B0803F}"/>
              </a:ext>
            </a:extLst>
          </p:cNvPr>
          <p:cNvSpPr/>
          <p:nvPr/>
        </p:nvSpPr>
        <p:spPr>
          <a:xfrm>
            <a:off x="4618236" y="3297827"/>
            <a:ext cx="172278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هـ = 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AE64D35-34B5-9EE2-5297-FBF20FEAF42D}"/>
              </a:ext>
            </a:extLst>
          </p:cNvPr>
          <p:cNvCxnSpPr>
            <a:cxnSpLocks/>
          </p:cNvCxnSpPr>
          <p:nvPr/>
        </p:nvCxnSpPr>
        <p:spPr>
          <a:xfrm flipH="1">
            <a:off x="8468931" y="3448340"/>
            <a:ext cx="417444" cy="11447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429E01-3DBF-55B3-0BD4-878B0D40DAAE}"/>
              </a:ext>
            </a:extLst>
          </p:cNvPr>
          <p:cNvSpPr/>
          <p:nvPr/>
        </p:nvSpPr>
        <p:spPr>
          <a:xfrm>
            <a:off x="1851991" y="881269"/>
            <a:ext cx="9197009" cy="509546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450A664-4911-4798-8C97-B52DE851D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875" y1="13931" x2="51875" y2="25655"/>
                        <a14:foregroundMark x1="48646" y1="19724" x2="46042" y2="27448"/>
                        <a14:foregroundMark x1="46042" y1="27448" x2="45729" y2="40138"/>
                        <a14:foregroundMark x1="51771" y1="25931" x2="50625" y2="31172"/>
                        <a14:foregroundMark x1="59062" y1="53379" x2="55521" y2="47862"/>
                        <a14:foregroundMark x1="55521" y1="47862" x2="55417" y2="47724"/>
                        <a14:foregroundMark x1="41875" y1="52690" x2="44167" y2="4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04" t="7343" r="36720" b="29275"/>
          <a:stretch/>
        </p:blipFill>
        <p:spPr>
          <a:xfrm>
            <a:off x="0" y="0"/>
            <a:ext cx="3823252" cy="68580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388ED4F-42D6-4943-9B8F-71F93A0E6FF2}"/>
              </a:ext>
            </a:extLst>
          </p:cNvPr>
          <p:cNvSpPr/>
          <p:nvPr/>
        </p:nvSpPr>
        <p:spPr>
          <a:xfrm>
            <a:off x="1215271" y="1452197"/>
            <a:ext cx="1273440" cy="1281014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KW" sz="2700" b="1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صفحة 135</a:t>
            </a:r>
            <a:endParaRPr lang="en-US" sz="27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B95EC4-4ABD-F725-72CC-707170DFE004}"/>
              </a:ext>
            </a:extLst>
          </p:cNvPr>
          <p:cNvSpPr/>
          <p:nvPr/>
        </p:nvSpPr>
        <p:spPr>
          <a:xfrm>
            <a:off x="2047461" y="6510774"/>
            <a:ext cx="8136835" cy="31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3DBF83F5-74A0-D92D-F36A-87BB52123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08" y="1123636"/>
            <a:ext cx="4454501" cy="1405510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34B27DD1-1FCC-2D8C-F5E0-74EE105461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02" y="2733211"/>
            <a:ext cx="5324179" cy="1703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B03316-7707-9E78-76C3-FB69ABEEA66C}"/>
              </a:ext>
            </a:extLst>
          </p:cNvPr>
          <p:cNvSpPr txBox="1"/>
          <p:nvPr/>
        </p:nvSpPr>
        <p:spPr>
          <a:xfrm>
            <a:off x="7748323" y="2732249"/>
            <a:ext cx="72886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- 5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C3510-C118-76C5-719A-BCC44192B368}"/>
              </a:ext>
            </a:extLst>
          </p:cNvPr>
          <p:cNvSpPr txBox="1"/>
          <p:nvPr/>
        </p:nvSpPr>
        <p:spPr>
          <a:xfrm>
            <a:off x="6581332" y="2902999"/>
            <a:ext cx="72886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- 5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6C2ECA-A84A-1ACB-B6D0-4FFC2D535B35}"/>
              </a:ext>
            </a:extLst>
          </p:cNvPr>
          <p:cNvCxnSpPr>
            <a:cxnSpLocks/>
          </p:cNvCxnSpPr>
          <p:nvPr/>
        </p:nvCxnSpPr>
        <p:spPr>
          <a:xfrm flipH="1">
            <a:off x="7962540" y="2589838"/>
            <a:ext cx="350002" cy="8735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06BF76-9626-FC82-F9A4-8E6D7DF707AC}"/>
              </a:ext>
            </a:extLst>
          </p:cNvPr>
          <p:cNvGrpSpPr/>
          <p:nvPr/>
        </p:nvGrpSpPr>
        <p:grpSpPr>
          <a:xfrm>
            <a:off x="6987578" y="3441749"/>
            <a:ext cx="2246242" cy="1365752"/>
            <a:chOff x="6987578" y="3441749"/>
            <a:chExt cx="2246242" cy="13657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C11067-B7F6-7A76-68B4-BEF10FB5854A}"/>
                </a:ext>
              </a:extLst>
            </p:cNvPr>
            <p:cNvSpPr txBox="1"/>
            <p:nvPr/>
          </p:nvSpPr>
          <p:spPr>
            <a:xfrm>
              <a:off x="6987578" y="3441749"/>
              <a:ext cx="2246242" cy="646331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3600" b="1" dirty="0">
                  <a:solidFill>
                    <a:srgbClr val="FF0000"/>
                  </a:solidFill>
                </a:rPr>
                <a:t>- س = -</a:t>
              </a:r>
              <a:r>
                <a:rPr lang="ar-SA" sz="3600" b="1" dirty="0">
                  <a:solidFill>
                    <a:srgbClr val="FF0000"/>
                  </a:solidFill>
                </a:rPr>
                <a:t>6</a:t>
              </a:r>
              <a:r>
                <a:rPr lang="ar-KW" sz="3600" b="1" dirty="0">
                  <a:solidFill>
                    <a:srgbClr val="FF0000"/>
                  </a:solidFill>
                </a:rPr>
                <a:t>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1F3B501-65FB-13B1-BA63-96A1C4B79472}"/>
                </a:ext>
              </a:extLst>
            </p:cNvPr>
            <p:cNvGrpSpPr/>
            <p:nvPr/>
          </p:nvGrpSpPr>
          <p:grpSpPr>
            <a:xfrm>
              <a:off x="8221539" y="4066396"/>
              <a:ext cx="612000" cy="741105"/>
              <a:chOff x="7629941" y="3791274"/>
              <a:chExt cx="901144" cy="74110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1CF94F9-22C6-713A-8120-1D57D6C84555}"/>
                  </a:ext>
                </a:extLst>
              </p:cNvPr>
              <p:cNvCxnSpPr/>
              <p:nvPr/>
            </p:nvCxnSpPr>
            <p:spPr>
              <a:xfrm>
                <a:off x="7686261" y="3791274"/>
                <a:ext cx="78850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C9B70F-EF08-206A-A6E7-DA772DFA9937}"/>
                  </a:ext>
                </a:extLst>
              </p:cNvPr>
              <p:cNvSpPr txBox="1"/>
              <p:nvPr/>
            </p:nvSpPr>
            <p:spPr>
              <a:xfrm>
                <a:off x="7629941" y="3824493"/>
                <a:ext cx="901144" cy="707886"/>
              </a:xfrm>
              <a:prstGeom prst="rect">
                <a:avLst/>
              </a:prstGeom>
              <a:noFill/>
            </p:spPr>
            <p:txBody>
              <a:bodyPr wrap="square" rtlCol="1" anchor="ctr">
                <a:spAutoFit/>
              </a:bodyPr>
              <a:lstStyle/>
              <a:p>
                <a:pPr algn="ctr" rtl="1"/>
                <a:r>
                  <a:rPr lang="ar-KW" sz="4000" b="1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384B074-3503-0034-029E-57C3D852E46F}"/>
              </a:ext>
            </a:extLst>
          </p:cNvPr>
          <p:cNvSpPr txBox="1"/>
          <p:nvPr/>
        </p:nvSpPr>
        <p:spPr>
          <a:xfrm>
            <a:off x="6174509" y="3498528"/>
            <a:ext cx="1305339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× (- 4)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557FE7-1496-E98A-17CF-84067F78BE04}"/>
              </a:ext>
            </a:extLst>
          </p:cNvPr>
          <p:cNvSpPr/>
          <p:nvPr/>
        </p:nvSpPr>
        <p:spPr>
          <a:xfrm>
            <a:off x="4264741" y="3453284"/>
            <a:ext cx="172278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rgbClr val="FF0000"/>
                </a:solidFill>
              </a:rPr>
              <a:t>س = </a:t>
            </a:r>
            <a:r>
              <a:rPr lang="ar-SA" sz="3600" b="1" dirty="0">
                <a:solidFill>
                  <a:srgbClr val="FF0000"/>
                </a:solidFill>
              </a:rPr>
              <a:t>24</a:t>
            </a:r>
            <a:endParaRPr lang="ar-KW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3F1595-F3AF-6C40-4692-C385550E6690}"/>
              </a:ext>
            </a:extLst>
          </p:cNvPr>
          <p:cNvSpPr txBox="1"/>
          <p:nvPr/>
        </p:nvSpPr>
        <p:spPr>
          <a:xfrm>
            <a:off x="8883571" y="3606587"/>
            <a:ext cx="1225988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800" b="1" dirty="0">
                <a:solidFill>
                  <a:srgbClr val="00B0F0"/>
                </a:solidFill>
              </a:rPr>
              <a:t>-4 ×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B9B75D-B7FE-7999-FB81-D94510C65D74}"/>
              </a:ext>
            </a:extLst>
          </p:cNvPr>
          <p:cNvCxnSpPr>
            <a:cxnSpLocks/>
          </p:cNvCxnSpPr>
          <p:nvPr/>
        </p:nvCxnSpPr>
        <p:spPr>
          <a:xfrm flipH="1">
            <a:off x="8290736" y="3753355"/>
            <a:ext cx="1374145" cy="844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1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18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429E01-3DBF-55B3-0BD4-878B0D40DAAE}"/>
              </a:ext>
            </a:extLst>
          </p:cNvPr>
          <p:cNvSpPr/>
          <p:nvPr/>
        </p:nvSpPr>
        <p:spPr>
          <a:xfrm>
            <a:off x="1851991" y="881269"/>
            <a:ext cx="9197009" cy="509546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 </a:t>
            </a:r>
            <a:endParaRPr lang="ar-KW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9B85240-EA9E-8FEB-6973-B828CED8D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" r="2195"/>
          <a:stretch/>
        </p:blipFill>
        <p:spPr>
          <a:xfrm>
            <a:off x="1967948" y="1452196"/>
            <a:ext cx="9008781" cy="343123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7450A664-4911-4798-8C97-B52DE851D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875" y1="13931" x2="51875" y2="25655"/>
                        <a14:foregroundMark x1="48646" y1="19724" x2="46042" y2="27448"/>
                        <a14:foregroundMark x1="46042" y1="27448" x2="45729" y2="40138"/>
                        <a14:foregroundMark x1="51771" y1="25931" x2="50625" y2="31172"/>
                        <a14:foregroundMark x1="59062" y1="53379" x2="55521" y2="47862"/>
                        <a14:foregroundMark x1="55521" y1="47862" x2="55417" y2="47724"/>
                        <a14:foregroundMark x1="41875" y1="52690" x2="44167" y2="4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04" t="7343" r="36720" b="29275"/>
          <a:stretch/>
        </p:blipFill>
        <p:spPr>
          <a:xfrm>
            <a:off x="602975" y="2491328"/>
            <a:ext cx="2362814" cy="423832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388ED4F-42D6-4943-9B8F-71F93A0E6FF2}"/>
              </a:ext>
            </a:extLst>
          </p:cNvPr>
          <p:cNvSpPr/>
          <p:nvPr/>
        </p:nvSpPr>
        <p:spPr>
          <a:xfrm>
            <a:off x="1215271" y="3429000"/>
            <a:ext cx="1026735" cy="1019150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ar-KW" sz="2000" b="1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صفحة 135</a:t>
            </a:r>
            <a:endParaRPr lang="en-US" sz="2000" b="1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B95EC4-4ABD-F725-72CC-707170DFE004}"/>
              </a:ext>
            </a:extLst>
          </p:cNvPr>
          <p:cNvSpPr/>
          <p:nvPr/>
        </p:nvSpPr>
        <p:spPr>
          <a:xfrm>
            <a:off x="2047461" y="6510774"/>
            <a:ext cx="8136835" cy="31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44649-D979-C222-AD81-A225A0A7735F}"/>
              </a:ext>
            </a:extLst>
          </p:cNvPr>
          <p:cNvSpPr txBox="1"/>
          <p:nvPr/>
        </p:nvSpPr>
        <p:spPr>
          <a:xfrm>
            <a:off x="4663416" y="3044278"/>
            <a:ext cx="3617843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س + 3 = 71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C912-3F7B-045E-A3B7-CE9E017EDD11}"/>
              </a:ext>
            </a:extLst>
          </p:cNvPr>
          <p:cNvSpPr txBox="1"/>
          <p:nvPr/>
        </p:nvSpPr>
        <p:spPr>
          <a:xfrm>
            <a:off x="6096000" y="3429000"/>
            <a:ext cx="737461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84A84-488B-C67A-694F-831040374C3C}"/>
              </a:ext>
            </a:extLst>
          </p:cNvPr>
          <p:cNvSpPr txBox="1"/>
          <p:nvPr/>
        </p:nvSpPr>
        <p:spPr>
          <a:xfrm>
            <a:off x="4591145" y="3075057"/>
            <a:ext cx="784574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DA465-BC01-C9F8-3683-113EC98DEB93}"/>
              </a:ext>
            </a:extLst>
          </p:cNvPr>
          <p:cNvCxnSpPr>
            <a:cxnSpLocks/>
          </p:cNvCxnSpPr>
          <p:nvPr/>
        </p:nvCxnSpPr>
        <p:spPr>
          <a:xfrm flipH="1">
            <a:off x="6256995" y="2982753"/>
            <a:ext cx="583095" cy="993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C96029D-496D-A931-FFA0-D61FAA100C5B}"/>
              </a:ext>
            </a:extLst>
          </p:cNvPr>
          <p:cNvSpPr txBox="1"/>
          <p:nvPr/>
        </p:nvSpPr>
        <p:spPr>
          <a:xfrm>
            <a:off x="6906351" y="4143885"/>
            <a:ext cx="99390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6B8036-2BA6-21A4-65EA-B7C9A361C537}"/>
              </a:ext>
            </a:extLst>
          </p:cNvPr>
          <p:cNvSpPr txBox="1"/>
          <p:nvPr/>
        </p:nvSpPr>
        <p:spPr>
          <a:xfrm>
            <a:off x="6293441" y="4284039"/>
            <a:ext cx="99390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82DC73-D2C9-DAB3-DF6B-A7A04FDE0422}"/>
              </a:ext>
            </a:extLst>
          </p:cNvPr>
          <p:cNvSpPr txBox="1"/>
          <p:nvPr/>
        </p:nvSpPr>
        <p:spPr>
          <a:xfrm>
            <a:off x="5680531" y="4212629"/>
            <a:ext cx="99390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68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4CA1C9-446B-7253-3148-B3BD2EE9AF96}"/>
              </a:ext>
            </a:extLst>
          </p:cNvPr>
          <p:cNvSpPr txBox="1"/>
          <p:nvPr/>
        </p:nvSpPr>
        <p:spPr>
          <a:xfrm>
            <a:off x="4275852" y="4196358"/>
            <a:ext cx="99390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05B2B8-128B-200A-CEDB-1B381FB390E5}"/>
              </a:ext>
            </a:extLst>
          </p:cNvPr>
          <p:cNvSpPr txBox="1"/>
          <p:nvPr/>
        </p:nvSpPr>
        <p:spPr>
          <a:xfrm>
            <a:off x="3706005" y="4250317"/>
            <a:ext cx="99390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B4EE36-09D4-C8B7-645D-7BFDA4D2CE51}"/>
              </a:ext>
            </a:extLst>
          </p:cNvPr>
          <p:cNvSpPr txBox="1"/>
          <p:nvPr/>
        </p:nvSpPr>
        <p:spPr>
          <a:xfrm>
            <a:off x="3030151" y="4250317"/>
            <a:ext cx="99390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6A973F-D43E-D4F9-4490-A2E38257A597}"/>
              </a:ext>
            </a:extLst>
          </p:cNvPr>
          <p:cNvSpPr/>
          <p:nvPr/>
        </p:nvSpPr>
        <p:spPr>
          <a:xfrm>
            <a:off x="3068006" y="4238121"/>
            <a:ext cx="2203882" cy="761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8EB2BF-9398-4DE5-354F-A123B7A92DED}"/>
              </a:ext>
            </a:extLst>
          </p:cNvPr>
          <p:cNvGrpSpPr/>
          <p:nvPr/>
        </p:nvGrpSpPr>
        <p:grpSpPr>
          <a:xfrm>
            <a:off x="6906350" y="4796505"/>
            <a:ext cx="993907" cy="707886"/>
            <a:chOff x="6644422" y="5316914"/>
            <a:chExt cx="993907" cy="7078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5FD3E4-A52B-600D-6594-711F038FE90B}"/>
                </a:ext>
              </a:extLst>
            </p:cNvPr>
            <p:cNvSpPr txBox="1"/>
            <p:nvPr/>
          </p:nvSpPr>
          <p:spPr>
            <a:xfrm>
              <a:off x="6644422" y="5316914"/>
              <a:ext cx="993907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00B0F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0E5700E-B13F-5644-24C0-9F1929E20FEF}"/>
                </a:ext>
              </a:extLst>
            </p:cNvPr>
            <p:cNvCxnSpPr/>
            <p:nvPr/>
          </p:nvCxnSpPr>
          <p:spPr>
            <a:xfrm>
              <a:off x="6723649" y="5330369"/>
              <a:ext cx="83545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E2E820-C999-66C3-F632-173D197B6017}"/>
              </a:ext>
            </a:extLst>
          </p:cNvPr>
          <p:cNvGrpSpPr/>
          <p:nvPr/>
        </p:nvGrpSpPr>
        <p:grpSpPr>
          <a:xfrm>
            <a:off x="5724216" y="4796505"/>
            <a:ext cx="993907" cy="707886"/>
            <a:chOff x="6644422" y="5316914"/>
            <a:chExt cx="993907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783E2C-41FC-450F-6399-BFC5C41985EB}"/>
                </a:ext>
              </a:extLst>
            </p:cNvPr>
            <p:cNvSpPr txBox="1"/>
            <p:nvPr/>
          </p:nvSpPr>
          <p:spPr>
            <a:xfrm>
              <a:off x="6644422" y="5316914"/>
              <a:ext cx="993907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00B0F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F0BB1BC-74E8-4CB0-DAD9-D1719978BB68}"/>
                </a:ext>
              </a:extLst>
            </p:cNvPr>
            <p:cNvCxnSpPr/>
            <p:nvPr/>
          </p:nvCxnSpPr>
          <p:spPr>
            <a:xfrm>
              <a:off x="6723649" y="5330369"/>
              <a:ext cx="83545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49DAA96-81AB-5CF5-6791-CE96E554E6FB}"/>
              </a:ext>
            </a:extLst>
          </p:cNvPr>
          <p:cNvCxnSpPr>
            <a:cxnSpLocks/>
          </p:cNvCxnSpPr>
          <p:nvPr/>
        </p:nvCxnSpPr>
        <p:spPr>
          <a:xfrm flipH="1">
            <a:off x="7251808" y="3960872"/>
            <a:ext cx="715331" cy="13163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453F37B4-38F8-4D99-AD04-E6FB72C4913A}"/>
              </a:ext>
            </a:extLst>
          </p:cNvPr>
          <p:cNvSpPr/>
          <p:nvPr/>
        </p:nvSpPr>
        <p:spPr>
          <a:xfrm>
            <a:off x="8233370" y="5043759"/>
            <a:ext cx="2395926" cy="761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9326A53C-52C8-4488-AC1F-6BC949940D3C}"/>
              </a:ext>
            </a:extLst>
          </p:cNvPr>
          <p:cNvSpPr txBox="1"/>
          <p:nvPr/>
        </p:nvSpPr>
        <p:spPr>
          <a:xfrm>
            <a:off x="7790727" y="5144191"/>
            <a:ext cx="3081862" cy="52322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عمر الابن = 17 سنة </a:t>
            </a:r>
            <a:endParaRPr lang="ar-KW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620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6" grpId="0"/>
      <p:bldP spid="17" grpId="0"/>
      <p:bldP spid="21" grpId="0"/>
      <p:bldP spid="22" grpId="0"/>
      <p:bldP spid="23" grpId="0"/>
      <p:bldP spid="24" grpId="0" animBg="1"/>
      <p:bldP spid="2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55F73-0046-248A-36E2-14900F92E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07" t="21421" r="25728" b="31275"/>
          <a:stretch/>
        </p:blipFill>
        <p:spPr>
          <a:xfrm>
            <a:off x="3478694" y="576469"/>
            <a:ext cx="5234609" cy="1113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6AA618-C92E-E209-0604-1DCC52A764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85" y="1887720"/>
            <a:ext cx="10065026" cy="3790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443A98-D1EF-2BB0-5766-0A74855205F4}"/>
              </a:ext>
            </a:extLst>
          </p:cNvPr>
          <p:cNvSpPr txBox="1"/>
          <p:nvPr/>
        </p:nvSpPr>
        <p:spPr>
          <a:xfrm>
            <a:off x="8739524" y="3058345"/>
            <a:ext cx="894806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8D1C9-AE3D-1FB5-42EE-A4E695F79852}"/>
              </a:ext>
            </a:extLst>
          </p:cNvPr>
          <p:cNvSpPr txBox="1"/>
          <p:nvPr/>
        </p:nvSpPr>
        <p:spPr>
          <a:xfrm>
            <a:off x="7089487" y="2632606"/>
            <a:ext cx="894805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- 12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B8525D-1B32-D261-1086-EF97278DC3B7}"/>
              </a:ext>
            </a:extLst>
          </p:cNvPr>
          <p:cNvCxnSpPr>
            <a:cxnSpLocks/>
          </p:cNvCxnSpPr>
          <p:nvPr/>
        </p:nvCxnSpPr>
        <p:spPr>
          <a:xfrm flipH="1">
            <a:off x="8895379" y="2689338"/>
            <a:ext cx="583095" cy="9936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C7D58D-4E14-3D7E-22C9-E78DFAC8991A}"/>
              </a:ext>
            </a:extLst>
          </p:cNvPr>
          <p:cNvSpPr txBox="1"/>
          <p:nvPr/>
        </p:nvSpPr>
        <p:spPr>
          <a:xfrm>
            <a:off x="9397759" y="4317660"/>
            <a:ext cx="99390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A70FB6-E20B-373A-E3E8-DB07E1EFD617}"/>
              </a:ext>
            </a:extLst>
          </p:cNvPr>
          <p:cNvSpPr txBox="1"/>
          <p:nvPr/>
        </p:nvSpPr>
        <p:spPr>
          <a:xfrm>
            <a:off x="8784849" y="4457814"/>
            <a:ext cx="99390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C4AEE-EB9C-F0DC-0D54-7CBA1A284B8E}"/>
              </a:ext>
            </a:extLst>
          </p:cNvPr>
          <p:cNvSpPr txBox="1"/>
          <p:nvPr/>
        </p:nvSpPr>
        <p:spPr>
          <a:xfrm>
            <a:off x="8171939" y="4386404"/>
            <a:ext cx="99390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278E9A-7C53-F3E9-5719-8A61B9B7B144}"/>
              </a:ext>
            </a:extLst>
          </p:cNvPr>
          <p:cNvSpPr txBox="1"/>
          <p:nvPr/>
        </p:nvSpPr>
        <p:spPr>
          <a:xfrm>
            <a:off x="6767260" y="4370133"/>
            <a:ext cx="99390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C8BE23-EDF2-4F7F-1502-E08B6187D475}"/>
              </a:ext>
            </a:extLst>
          </p:cNvPr>
          <p:cNvSpPr txBox="1"/>
          <p:nvPr/>
        </p:nvSpPr>
        <p:spPr>
          <a:xfrm>
            <a:off x="6197413" y="4424092"/>
            <a:ext cx="99390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F773AE-319C-0CE6-ACC8-CB20661664A1}"/>
              </a:ext>
            </a:extLst>
          </p:cNvPr>
          <p:cNvSpPr txBox="1"/>
          <p:nvPr/>
        </p:nvSpPr>
        <p:spPr>
          <a:xfrm>
            <a:off x="5521559" y="4424092"/>
            <a:ext cx="993907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CA5D83-09B5-79C9-D19E-B5B61BD5A2BE}"/>
              </a:ext>
            </a:extLst>
          </p:cNvPr>
          <p:cNvSpPr/>
          <p:nvPr/>
        </p:nvSpPr>
        <p:spPr>
          <a:xfrm>
            <a:off x="5559414" y="4411896"/>
            <a:ext cx="2203882" cy="761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5205A1-7FB9-A55C-B119-9972473F2D4D}"/>
              </a:ext>
            </a:extLst>
          </p:cNvPr>
          <p:cNvGrpSpPr/>
          <p:nvPr/>
        </p:nvGrpSpPr>
        <p:grpSpPr>
          <a:xfrm>
            <a:off x="9397758" y="4970280"/>
            <a:ext cx="993907" cy="707886"/>
            <a:chOff x="6644422" y="5316914"/>
            <a:chExt cx="993907" cy="7078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B23053-49B4-5767-FEE6-6389345C356A}"/>
                </a:ext>
              </a:extLst>
            </p:cNvPr>
            <p:cNvSpPr txBox="1"/>
            <p:nvPr/>
          </p:nvSpPr>
          <p:spPr>
            <a:xfrm>
              <a:off x="6644422" y="5316914"/>
              <a:ext cx="993907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00B0F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C46425-2655-3AF0-270C-DF994FCAFB2D}"/>
                </a:ext>
              </a:extLst>
            </p:cNvPr>
            <p:cNvCxnSpPr/>
            <p:nvPr/>
          </p:nvCxnSpPr>
          <p:spPr>
            <a:xfrm>
              <a:off x="6723649" y="5330369"/>
              <a:ext cx="83545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C9CB67-2E34-6F14-7EC6-4545EC950BBB}"/>
              </a:ext>
            </a:extLst>
          </p:cNvPr>
          <p:cNvGrpSpPr/>
          <p:nvPr/>
        </p:nvGrpSpPr>
        <p:grpSpPr>
          <a:xfrm>
            <a:off x="8215624" y="4970280"/>
            <a:ext cx="993907" cy="707886"/>
            <a:chOff x="6644422" y="5316914"/>
            <a:chExt cx="993907" cy="7078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5D2492-BDD5-26BD-E645-D14B0B1B0CD3}"/>
                </a:ext>
              </a:extLst>
            </p:cNvPr>
            <p:cNvSpPr txBox="1"/>
            <p:nvPr/>
          </p:nvSpPr>
          <p:spPr>
            <a:xfrm>
              <a:off x="6644422" y="5316914"/>
              <a:ext cx="993907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00B0F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FB2582-C2A1-C036-CC0B-858B0B4E362F}"/>
                </a:ext>
              </a:extLst>
            </p:cNvPr>
            <p:cNvCxnSpPr/>
            <p:nvPr/>
          </p:nvCxnSpPr>
          <p:spPr>
            <a:xfrm>
              <a:off x="6723649" y="5330369"/>
              <a:ext cx="83545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229B59D-C03F-4CC6-F951-4FB3B8C98ECF}"/>
              </a:ext>
            </a:extLst>
          </p:cNvPr>
          <p:cNvCxnSpPr>
            <a:cxnSpLocks/>
          </p:cNvCxnSpPr>
          <p:nvPr/>
        </p:nvCxnSpPr>
        <p:spPr>
          <a:xfrm flipH="1">
            <a:off x="9743216" y="4134647"/>
            <a:ext cx="715331" cy="13163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7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4D1BAAAC-B366-DC80-0E7D-A1F7589731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2" t="566" b="10087"/>
          <a:stretch/>
        </p:blipFill>
        <p:spPr>
          <a:xfrm flipH="1">
            <a:off x="469937" y="597553"/>
            <a:ext cx="6038796" cy="620081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358BE6-F9BF-9CB2-52C0-A21CF2F3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278" y="3331067"/>
            <a:ext cx="7309088" cy="2692046"/>
          </a:xfrm>
        </p:spPr>
        <p:txBody>
          <a:bodyPr anchor="ctr">
            <a:noAutofit/>
          </a:bodyPr>
          <a:lstStyle/>
          <a:p>
            <a:pPr algn="ctr"/>
            <a:r>
              <a:rPr lang="ar-KW" sz="10300" b="1" dirty="0">
                <a:solidFill>
                  <a:srgbClr val="C11F2F"/>
                </a:solidFill>
                <a:latin typeface="Dima Barf" panose="02000400000000000000" pitchFamily="2" charset="-78"/>
                <a:cs typeface="+mn-cs"/>
              </a:rPr>
              <a:t>ماذا تعلمنا اليوم ؟</a:t>
            </a:r>
          </a:p>
        </p:txBody>
      </p:sp>
    </p:spTree>
    <p:extLst>
      <p:ext uri="{BB962C8B-B14F-4D97-AF65-F5344CB8AC3E}">
        <p14:creationId xmlns:p14="http://schemas.microsoft.com/office/powerpoint/2010/main" val="1834029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AD508E16-1141-EB1B-E2A6-C86BA85C43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5" b="39215"/>
          <a:stretch>
            <a:fillRect/>
          </a:stretch>
        </p:blipFill>
        <p:spPr/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91FFA-0CFA-AE1E-44C6-CB18E90BB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27" b="35479"/>
          <a:stretch/>
        </p:blipFill>
        <p:spPr>
          <a:xfrm>
            <a:off x="868227" y="3703983"/>
            <a:ext cx="10455546" cy="19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8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5D9882-4FC4-4B17-BAC3-8B87DEE900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20" y="2907781"/>
            <a:ext cx="1830355" cy="25756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6664E4-6E34-4804-870B-929BFF00BC8E}"/>
              </a:ext>
            </a:extLst>
          </p:cNvPr>
          <p:cNvSpPr/>
          <p:nvPr/>
        </p:nvSpPr>
        <p:spPr>
          <a:xfrm>
            <a:off x="374794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17</a:t>
            </a:r>
            <a:endParaRPr kumimoji="0" lang="ar-A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F3B48B1-794D-4AA6-9D75-CC652BF38D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879620" y="2907781"/>
            <a:ext cx="1893955" cy="23963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70020E-C499-430D-9D3D-4645DF839FB0}"/>
              </a:ext>
            </a:extLst>
          </p:cNvPr>
          <p:cNvSpPr/>
          <p:nvPr/>
        </p:nvSpPr>
        <p:spPr>
          <a:xfrm>
            <a:off x="4655819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18</a:t>
            </a:r>
            <a:endParaRPr kumimoji="0" lang="ar-A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63F7039-A1A6-4B29-8F2D-D7CE37D885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9117384" y="2907781"/>
            <a:ext cx="1893955" cy="23963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67FA8D-2B1D-4896-BBF6-B38583A920E9}"/>
              </a:ext>
            </a:extLst>
          </p:cNvPr>
          <p:cNvSpPr/>
          <p:nvPr/>
        </p:nvSpPr>
        <p:spPr>
          <a:xfrm>
            <a:off x="8775454" y="543756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19</a:t>
            </a:r>
            <a:endParaRPr kumimoji="0" lang="ar-A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AF6CDFF-8641-4423-ACC0-A68C657FFB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5116246" y="2907781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6C8F38-84E0-49EC-AB90-9FBBA0B777BC}"/>
              </a:ext>
            </a:extLst>
          </p:cNvPr>
          <p:cNvSpPr/>
          <p:nvPr/>
        </p:nvSpPr>
        <p:spPr>
          <a:xfrm>
            <a:off x="6944479" y="159320"/>
            <a:ext cx="30027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الناتج: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FD97BBA-18AB-43B2-8E6B-5C3883692D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467">
            <a:off x="1139807" y="327701"/>
            <a:ext cx="2166855" cy="116320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08C4B94-622D-4132-B083-47D4F27DD898}"/>
              </a:ext>
            </a:extLst>
          </p:cNvPr>
          <p:cNvSpPr/>
          <p:nvPr/>
        </p:nvSpPr>
        <p:spPr>
          <a:xfrm>
            <a:off x="3108172" y="574818"/>
            <a:ext cx="3902029" cy="186204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115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68 ÷ 4 =</a:t>
            </a:r>
            <a:endParaRPr kumimoji="0" lang="en-US" sz="115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A49CBB-65FD-DF7C-772F-64DC847B8EFD}"/>
              </a:ext>
            </a:extLst>
          </p:cNvPr>
          <p:cNvSpPr/>
          <p:nvPr/>
        </p:nvSpPr>
        <p:spPr>
          <a:xfrm>
            <a:off x="225287" y="6572615"/>
            <a:ext cx="1027043" cy="205872"/>
          </a:xfrm>
          <a:prstGeom prst="rect">
            <a:avLst/>
          </a:prstGeom>
          <a:solidFill>
            <a:srgbClr val="01D1C4"/>
          </a:solidFill>
          <a:ln>
            <a:solidFill>
              <a:srgbClr val="01D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475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556 L -0.09245 0.5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29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5D9882-4FC4-4B17-BAC3-8B87DEE900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80" y="2904234"/>
            <a:ext cx="1830355" cy="25756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6664E4-6E34-4804-870B-929BFF00BC8E}"/>
              </a:ext>
            </a:extLst>
          </p:cNvPr>
          <p:cNvSpPr/>
          <p:nvPr/>
        </p:nvSpPr>
        <p:spPr>
          <a:xfrm>
            <a:off x="4855354" y="5434023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kumimoji="0" lang="ar-A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F3B48B1-794D-4AA6-9D75-CC652BF38D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5360180" y="2904234"/>
            <a:ext cx="1893955" cy="2396386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63F7039-A1A6-4B29-8F2D-D7CE37D885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9117384" y="2907781"/>
            <a:ext cx="1893955" cy="23963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67FA8D-2B1D-4896-BBF6-B38583A920E9}"/>
              </a:ext>
            </a:extLst>
          </p:cNvPr>
          <p:cNvSpPr/>
          <p:nvPr/>
        </p:nvSpPr>
        <p:spPr>
          <a:xfrm>
            <a:off x="8775454" y="5437569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kumimoji="0" lang="ar-A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6C8F38-84E0-49EC-AB90-9FBBA0B777BC}"/>
              </a:ext>
            </a:extLst>
          </p:cNvPr>
          <p:cNvSpPr/>
          <p:nvPr/>
        </p:nvSpPr>
        <p:spPr>
          <a:xfrm>
            <a:off x="6801115" y="78308"/>
            <a:ext cx="30027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أوجدي الناتج: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FD97BBA-18AB-43B2-8E6B-5C3883692D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467">
            <a:off x="1139807" y="327701"/>
            <a:ext cx="2166855" cy="1163209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62DB6B7-98EB-4703-AED9-06CE8A0A90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1068360" y="2904234"/>
            <a:ext cx="1893955" cy="239638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B006046-D079-4582-B634-2197C040A641}"/>
              </a:ext>
            </a:extLst>
          </p:cNvPr>
          <p:cNvSpPr/>
          <p:nvPr/>
        </p:nvSpPr>
        <p:spPr>
          <a:xfrm>
            <a:off x="726430" y="5434022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6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kumimoji="0" lang="ar-A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E0E42C-8F8D-FCD1-35EA-A6E1C1A31DD2}"/>
              </a:ext>
            </a:extLst>
          </p:cNvPr>
          <p:cNvSpPr/>
          <p:nvPr/>
        </p:nvSpPr>
        <p:spPr>
          <a:xfrm>
            <a:off x="3561119" y="708316"/>
            <a:ext cx="387798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1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24 ÷ 3</a:t>
            </a:r>
            <a:r>
              <a:rPr lang="ar-KW" sz="115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=</a:t>
            </a:r>
            <a:endParaRPr kumimoji="0" lang="en-US" sz="115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AE9056-2EC7-4D93-203F-E027E4A8AB4D}"/>
              </a:ext>
            </a:extLst>
          </p:cNvPr>
          <p:cNvSpPr/>
          <p:nvPr/>
        </p:nvSpPr>
        <p:spPr>
          <a:xfrm>
            <a:off x="225287" y="6572615"/>
            <a:ext cx="1027043" cy="205872"/>
          </a:xfrm>
          <a:prstGeom prst="rect">
            <a:avLst/>
          </a:prstGeom>
          <a:solidFill>
            <a:srgbClr val="01D1C4"/>
          </a:solidFill>
          <a:ln>
            <a:solidFill>
              <a:srgbClr val="01D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1565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556 L 0.2711 0.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292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5D9882-4FC4-4B17-BAC3-8B87DEE900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28" y="2907781"/>
            <a:ext cx="1830355" cy="25756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6664E4-6E34-4804-870B-929BFF00BC8E}"/>
              </a:ext>
            </a:extLst>
          </p:cNvPr>
          <p:cNvSpPr/>
          <p:nvPr/>
        </p:nvSpPr>
        <p:spPr>
          <a:xfrm>
            <a:off x="8573602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24</a:t>
            </a:r>
            <a:endParaRPr kumimoji="0" lang="ar-A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F3B48B1-794D-4AA6-9D75-CC652BF38D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9078428" y="2907781"/>
            <a:ext cx="1893955" cy="23963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70020E-C499-430D-9D3D-4645DF839FB0}"/>
              </a:ext>
            </a:extLst>
          </p:cNvPr>
          <p:cNvSpPr/>
          <p:nvPr/>
        </p:nvSpPr>
        <p:spPr>
          <a:xfrm>
            <a:off x="4655819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- 24</a:t>
            </a:r>
            <a:endParaRPr kumimoji="0" lang="ar-A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AF6CDFF-8641-4423-ACC0-A68C657FFB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5116246" y="2907781"/>
            <a:ext cx="1893955" cy="239638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C6C8F38-84E0-49EC-AB90-9FBBA0B777BC}"/>
              </a:ext>
            </a:extLst>
          </p:cNvPr>
          <p:cNvSpPr/>
          <p:nvPr/>
        </p:nvSpPr>
        <p:spPr>
          <a:xfrm>
            <a:off x="6978261" y="78308"/>
            <a:ext cx="30027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أوجدي الناتج: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FD97BBA-18AB-43B2-8E6B-5C3883692D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467">
            <a:off x="1139807" y="327701"/>
            <a:ext cx="2166855" cy="11632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E1990AE-03D4-42AF-9736-2B22D6D85F6F}"/>
              </a:ext>
            </a:extLst>
          </p:cNvPr>
          <p:cNvSpPr/>
          <p:nvPr/>
        </p:nvSpPr>
        <p:spPr>
          <a:xfrm>
            <a:off x="738036" y="5437570"/>
            <a:ext cx="2814811" cy="10409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kumimoji="0" lang="ar-A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119AC78-04E3-4CEC-A866-87B56A8287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2"/>
          <a:stretch/>
        </p:blipFill>
        <p:spPr>
          <a:xfrm>
            <a:off x="1198463" y="2907781"/>
            <a:ext cx="1893955" cy="23963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E539EB-9CDA-0302-9120-B92DED1DA2E2}"/>
              </a:ext>
            </a:extLst>
          </p:cNvPr>
          <p:cNvSpPr/>
          <p:nvPr/>
        </p:nvSpPr>
        <p:spPr>
          <a:xfrm>
            <a:off x="225287" y="6572615"/>
            <a:ext cx="1027043" cy="205872"/>
          </a:xfrm>
          <a:prstGeom prst="rect">
            <a:avLst/>
          </a:prstGeom>
          <a:solidFill>
            <a:srgbClr val="01D1C4"/>
          </a:solidFill>
          <a:ln>
            <a:solidFill>
              <a:srgbClr val="01D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7CD47-5CA4-35B3-D693-931648574041}"/>
              </a:ext>
            </a:extLst>
          </p:cNvPr>
          <p:cNvSpPr/>
          <p:nvPr/>
        </p:nvSpPr>
        <p:spPr>
          <a:xfrm>
            <a:off x="3138460" y="835019"/>
            <a:ext cx="504817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1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- 6 × (-4) =</a:t>
            </a:r>
            <a:endParaRPr kumimoji="0" lang="en-US" sz="115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24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556 L 0.57526 0.57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2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AD508E16-1141-EB1B-E2A6-C86BA85C43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5" b="39215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D4CCE-675E-6607-0F49-E90C090195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50" b="37225"/>
          <a:stretch/>
        </p:blipFill>
        <p:spPr>
          <a:xfrm>
            <a:off x="557304" y="3597965"/>
            <a:ext cx="11077392" cy="183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5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0">
            <a:extLst>
              <a:ext uri="{FF2B5EF4-FFF2-40B4-BE49-F238E27FC236}">
                <a16:creationId xmlns:a16="http://schemas.microsoft.com/office/drawing/2014/main" id="{7EA2F5CC-F708-F49E-B65F-DBB4C2D425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3" t="5180" r="3910" b="5618"/>
          <a:stretch/>
        </p:blipFill>
        <p:spPr>
          <a:xfrm>
            <a:off x="2160104" y="591168"/>
            <a:ext cx="7981775" cy="567566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A3F6BC4-FE96-D769-5F92-5D8C7053C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3" t="6296" r="33412" b="6824"/>
          <a:stretch/>
        </p:blipFill>
        <p:spPr bwMode="auto">
          <a:xfrm>
            <a:off x="5401969" y="3966567"/>
            <a:ext cx="1312523" cy="231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64A9F13-C904-2B15-EBE2-D57EB8DE3300}"/>
              </a:ext>
            </a:extLst>
          </p:cNvPr>
          <p:cNvGrpSpPr/>
          <p:nvPr/>
        </p:nvGrpSpPr>
        <p:grpSpPr>
          <a:xfrm>
            <a:off x="7755586" y="5479005"/>
            <a:ext cx="1804939" cy="584775"/>
            <a:chOff x="7755586" y="5479005"/>
            <a:chExt cx="1804939" cy="584775"/>
          </a:xfrm>
        </p:grpSpPr>
        <p:pic>
          <p:nvPicPr>
            <p:cNvPr id="13" name="صورة 9">
              <a:extLst>
                <a:ext uri="{FF2B5EF4-FFF2-40B4-BE49-F238E27FC236}">
                  <a16:creationId xmlns:a16="http://schemas.microsoft.com/office/drawing/2014/main" id="{646A323A-144D-AF38-69AF-44DD71574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55586" y="5515840"/>
              <a:ext cx="546829" cy="547940"/>
            </a:xfrm>
            <a:prstGeom prst="ellipse">
              <a:avLst/>
            </a:prstGeom>
            <a:ln w="381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مربع نص 11">
              <a:extLst>
                <a:ext uri="{FF2B5EF4-FFF2-40B4-BE49-F238E27FC236}">
                  <a16:creationId xmlns:a16="http://schemas.microsoft.com/office/drawing/2014/main" id="{5CEC79E1-48EB-C6C6-86D7-5D70CE7F88DB}"/>
                </a:ext>
              </a:extLst>
            </p:cNvPr>
            <p:cNvSpPr txBox="1"/>
            <p:nvPr/>
          </p:nvSpPr>
          <p:spPr>
            <a:xfrm>
              <a:off x="8503408" y="5479005"/>
              <a:ext cx="105711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ln w="1905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wkab Mono" panose="00000509000000000000" pitchFamily="49" charset="-78"/>
                </a:rPr>
                <a:t>الجمع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3A2422-CDA1-C860-B9A7-CFBE2FB6A523}"/>
              </a:ext>
            </a:extLst>
          </p:cNvPr>
          <p:cNvGrpSpPr/>
          <p:nvPr/>
        </p:nvGrpSpPr>
        <p:grpSpPr>
          <a:xfrm>
            <a:off x="7303223" y="3437801"/>
            <a:ext cx="1953203" cy="605493"/>
            <a:chOff x="7303223" y="3437801"/>
            <a:chExt cx="1953203" cy="605493"/>
          </a:xfrm>
        </p:grpSpPr>
        <p:pic>
          <p:nvPicPr>
            <p:cNvPr id="12" name="صورة 8">
              <a:extLst>
                <a:ext uri="{FF2B5EF4-FFF2-40B4-BE49-F238E27FC236}">
                  <a16:creationId xmlns:a16="http://schemas.microsoft.com/office/drawing/2014/main" id="{48FF3613-20F7-EF64-EB78-2F4AE5056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03223" y="3437801"/>
              <a:ext cx="565006" cy="565006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مربع نص 13">
              <a:extLst>
                <a:ext uri="{FF2B5EF4-FFF2-40B4-BE49-F238E27FC236}">
                  <a16:creationId xmlns:a16="http://schemas.microsoft.com/office/drawing/2014/main" id="{96C5A4A5-C7EA-5624-54BB-7028723B4B36}"/>
                </a:ext>
              </a:extLst>
            </p:cNvPr>
            <p:cNvSpPr txBox="1"/>
            <p:nvPr/>
          </p:nvSpPr>
          <p:spPr>
            <a:xfrm>
              <a:off x="8110661" y="3458519"/>
              <a:ext cx="114576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ln w="19050">
                    <a:noFill/>
                  </a:ln>
                  <a:solidFill>
                    <a:schemeClr val="tx2"/>
                  </a:solidFill>
                  <a:latin typeface="Kawkab Mono" panose="00000509000000000000" pitchFamily="49" charset="-78"/>
                </a:rPr>
                <a:t>الضرب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BD0364-AB78-6FDC-78C3-05D67238E620}"/>
              </a:ext>
            </a:extLst>
          </p:cNvPr>
          <p:cNvGrpSpPr/>
          <p:nvPr/>
        </p:nvGrpSpPr>
        <p:grpSpPr>
          <a:xfrm>
            <a:off x="3171153" y="3429000"/>
            <a:ext cx="1745778" cy="612650"/>
            <a:chOff x="3171153" y="3429000"/>
            <a:chExt cx="1745778" cy="612650"/>
          </a:xfrm>
        </p:grpSpPr>
        <p:pic>
          <p:nvPicPr>
            <p:cNvPr id="11" name="صورة 7">
              <a:extLst>
                <a:ext uri="{FF2B5EF4-FFF2-40B4-BE49-F238E27FC236}">
                  <a16:creationId xmlns:a16="http://schemas.microsoft.com/office/drawing/2014/main" id="{7F9438DE-1967-E419-DEAC-3B829C341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2846" y="3429000"/>
              <a:ext cx="594085" cy="592881"/>
            </a:xfrm>
            <a:prstGeom prst="ellipse">
              <a:avLst/>
            </a:prstGeom>
            <a:ln w="381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مربع نص 14">
              <a:extLst>
                <a:ext uri="{FF2B5EF4-FFF2-40B4-BE49-F238E27FC236}">
                  <a16:creationId xmlns:a16="http://schemas.microsoft.com/office/drawing/2014/main" id="{207733B3-F123-0575-BDAA-A016F3DB9BD4}"/>
                </a:ext>
              </a:extLst>
            </p:cNvPr>
            <p:cNvSpPr txBox="1"/>
            <p:nvPr/>
          </p:nvSpPr>
          <p:spPr>
            <a:xfrm>
              <a:off x="3171153" y="3456875"/>
              <a:ext cx="11605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ln w="19050">
                    <a:noFill/>
                  </a:ln>
                  <a:solidFill>
                    <a:schemeClr val="tx2"/>
                  </a:solidFill>
                  <a:latin typeface="Kawkab Mono" panose="00000509000000000000" pitchFamily="49" charset="-78"/>
                </a:rPr>
                <a:t>القسمة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343DCA-6BC4-EF27-7619-3A550691AAAA}"/>
              </a:ext>
            </a:extLst>
          </p:cNvPr>
          <p:cNvGrpSpPr/>
          <p:nvPr/>
        </p:nvGrpSpPr>
        <p:grpSpPr>
          <a:xfrm>
            <a:off x="2797392" y="5497979"/>
            <a:ext cx="1663974" cy="594083"/>
            <a:chOff x="2797392" y="5497979"/>
            <a:chExt cx="1663974" cy="594083"/>
          </a:xfrm>
        </p:grpSpPr>
        <p:pic>
          <p:nvPicPr>
            <p:cNvPr id="14" name="صورة 10">
              <a:extLst>
                <a:ext uri="{FF2B5EF4-FFF2-40B4-BE49-F238E27FC236}">
                  <a16:creationId xmlns:a16="http://schemas.microsoft.com/office/drawing/2014/main" id="{553BF153-D67E-4725-49BC-4FDC5903A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14537" y="5497979"/>
              <a:ext cx="546829" cy="546829"/>
            </a:xfrm>
            <a:prstGeom prst="ellipse">
              <a:avLst/>
            </a:prstGeom>
            <a:ln w="381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8" name="مربع نص 22">
              <a:extLst>
                <a:ext uri="{FF2B5EF4-FFF2-40B4-BE49-F238E27FC236}">
                  <a16:creationId xmlns:a16="http://schemas.microsoft.com/office/drawing/2014/main" id="{50B3C1A6-21D0-E17B-FB86-A08209004DDC}"/>
                </a:ext>
              </a:extLst>
            </p:cNvPr>
            <p:cNvSpPr txBox="1"/>
            <p:nvPr/>
          </p:nvSpPr>
          <p:spPr>
            <a:xfrm>
              <a:off x="2797392" y="5507287"/>
              <a:ext cx="101048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ar-KW" sz="3200" b="1" dirty="0">
                  <a:ln w="19050">
                    <a:noFill/>
                  </a:ln>
                  <a:solidFill>
                    <a:schemeClr val="bg1"/>
                  </a:solidFill>
                  <a:latin typeface="Kawkab Mono" panose="00000509000000000000" pitchFamily="49" charset="-78"/>
                </a:rPr>
                <a:t>الطرح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00182 -0.263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A189A-2F3E-E64D-1263-597DF38BEB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29" y="940382"/>
            <a:ext cx="10588489" cy="4824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DDAF71-BF40-5A56-F4D8-74A7C439874F}"/>
              </a:ext>
            </a:extLst>
          </p:cNvPr>
          <p:cNvSpPr txBox="1"/>
          <p:nvPr/>
        </p:nvSpPr>
        <p:spPr>
          <a:xfrm>
            <a:off x="728868" y="769876"/>
            <a:ext cx="2239618" cy="76944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400" b="1" dirty="0">
                <a:solidFill>
                  <a:srgbClr val="FF0000"/>
                </a:solidFill>
              </a:rPr>
              <a:t>صفحة 134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09D142-CF24-3A9B-BCAA-D91C8D8C4BBF}"/>
              </a:ext>
            </a:extLst>
          </p:cNvPr>
          <p:cNvSpPr txBox="1"/>
          <p:nvPr/>
        </p:nvSpPr>
        <p:spPr>
          <a:xfrm>
            <a:off x="10078276" y="2721114"/>
            <a:ext cx="91439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- 15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688716-CD48-5C54-06F3-C8F3DE3D3A78}"/>
              </a:ext>
            </a:extLst>
          </p:cNvPr>
          <p:cNvSpPr txBox="1"/>
          <p:nvPr/>
        </p:nvSpPr>
        <p:spPr>
          <a:xfrm>
            <a:off x="8620534" y="2367171"/>
            <a:ext cx="91439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- 15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CEBA54-F195-565C-042E-9FEF2AF6E02D}"/>
              </a:ext>
            </a:extLst>
          </p:cNvPr>
          <p:cNvCxnSpPr/>
          <p:nvPr/>
        </p:nvCxnSpPr>
        <p:spPr>
          <a:xfrm flipH="1">
            <a:off x="10224052" y="2358887"/>
            <a:ext cx="583095" cy="9936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6A6CBB-094B-F7C6-59F8-4EA2839FC0D4}"/>
              </a:ext>
            </a:extLst>
          </p:cNvPr>
          <p:cNvGrpSpPr/>
          <p:nvPr/>
        </p:nvGrpSpPr>
        <p:grpSpPr>
          <a:xfrm>
            <a:off x="10078276" y="3523044"/>
            <a:ext cx="934276" cy="1321133"/>
            <a:chOff x="10058399" y="3546498"/>
            <a:chExt cx="934276" cy="13211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E1684B-357A-DF37-971B-EB16080721E8}"/>
                </a:ext>
              </a:extLst>
            </p:cNvPr>
            <p:cNvSpPr txBox="1"/>
            <p:nvPr/>
          </p:nvSpPr>
          <p:spPr>
            <a:xfrm>
              <a:off x="10078276" y="3546498"/>
              <a:ext cx="914399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س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DCE174-958A-51C8-0744-338433184361}"/>
                </a:ext>
              </a:extLst>
            </p:cNvPr>
            <p:cNvSpPr txBox="1"/>
            <p:nvPr/>
          </p:nvSpPr>
          <p:spPr>
            <a:xfrm>
              <a:off x="10058399" y="4159745"/>
              <a:ext cx="914399" cy="707886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000" b="1" dirty="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691B6DC-BDC0-76AC-89EC-0A1E210A5200}"/>
                </a:ext>
              </a:extLst>
            </p:cNvPr>
            <p:cNvCxnSpPr/>
            <p:nvPr/>
          </p:nvCxnSpPr>
          <p:spPr>
            <a:xfrm>
              <a:off x="10144540" y="4159745"/>
              <a:ext cx="7686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56A9F-0304-2AFB-1131-E7D1D3921A29}"/>
              </a:ext>
            </a:extLst>
          </p:cNvPr>
          <p:cNvSpPr txBox="1"/>
          <p:nvPr/>
        </p:nvSpPr>
        <p:spPr>
          <a:xfrm>
            <a:off x="9104242" y="3787755"/>
            <a:ext cx="91439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=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150F47-CD1C-1B44-A315-6C02D367B041}"/>
              </a:ext>
            </a:extLst>
          </p:cNvPr>
          <p:cNvSpPr txBox="1"/>
          <p:nvPr/>
        </p:nvSpPr>
        <p:spPr>
          <a:xfrm>
            <a:off x="8441634" y="3781330"/>
            <a:ext cx="91439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10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D086E5-EC3C-9CF3-7BC8-94A30E06DAAC}"/>
              </a:ext>
            </a:extLst>
          </p:cNvPr>
          <p:cNvSpPr txBox="1"/>
          <p:nvPr/>
        </p:nvSpPr>
        <p:spPr>
          <a:xfrm>
            <a:off x="7779026" y="3774905"/>
            <a:ext cx="91439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00B050"/>
                </a:solidFill>
              </a:rPr>
              <a:t>× 3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ED8AF-A165-0F21-2D3D-CA3353FA022E}"/>
              </a:ext>
            </a:extLst>
          </p:cNvPr>
          <p:cNvSpPr txBox="1"/>
          <p:nvPr/>
        </p:nvSpPr>
        <p:spPr>
          <a:xfrm>
            <a:off x="10840273" y="3798710"/>
            <a:ext cx="91439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00B050"/>
                </a:solidFill>
              </a:rPr>
              <a:t>3 ×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4E297B-AC1F-5DFC-80F4-4EE953677C46}"/>
              </a:ext>
            </a:extLst>
          </p:cNvPr>
          <p:cNvCxnSpPr>
            <a:cxnSpLocks/>
          </p:cNvCxnSpPr>
          <p:nvPr/>
        </p:nvCxnSpPr>
        <p:spPr>
          <a:xfrm flipH="1">
            <a:off x="10224052" y="3829965"/>
            <a:ext cx="1444479" cy="80193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55083BD-7054-09E2-B7ED-0907544457B4}"/>
              </a:ext>
            </a:extLst>
          </p:cNvPr>
          <p:cNvSpPr txBox="1"/>
          <p:nvPr/>
        </p:nvSpPr>
        <p:spPr>
          <a:xfrm>
            <a:off x="9647580" y="5056512"/>
            <a:ext cx="91439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س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0D716E-88B4-8A13-ABF1-088ED4B47375}"/>
              </a:ext>
            </a:extLst>
          </p:cNvPr>
          <p:cNvSpPr txBox="1"/>
          <p:nvPr/>
        </p:nvSpPr>
        <p:spPr>
          <a:xfrm>
            <a:off x="9077733" y="5110471"/>
            <a:ext cx="91439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6D64A4-05D3-31AA-9ACF-32F5BFE2E64A}"/>
              </a:ext>
            </a:extLst>
          </p:cNvPr>
          <p:cNvSpPr txBox="1"/>
          <p:nvPr/>
        </p:nvSpPr>
        <p:spPr>
          <a:xfrm>
            <a:off x="8401879" y="5110471"/>
            <a:ext cx="914399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FE5E5A-9580-1CBD-1F8A-6A48E230E065}"/>
              </a:ext>
            </a:extLst>
          </p:cNvPr>
          <p:cNvSpPr/>
          <p:nvPr/>
        </p:nvSpPr>
        <p:spPr>
          <a:xfrm>
            <a:off x="8488017" y="5056512"/>
            <a:ext cx="2027582" cy="761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933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7" grpId="0"/>
      <p:bldP spid="28" grpId="0"/>
      <p:bldP spid="29" grpId="0"/>
      <p:bldP spid="30" grpId="0"/>
      <p:bldP spid="34" grpId="0"/>
      <p:bldP spid="35" grpId="0"/>
      <p:bldP spid="36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1A498924-0DB6-C70D-5AD9-A8095A500E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70000"/>
          </a:blip>
          <a:srcRect t="7802" b="7802"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843EE-9399-AA31-D082-C2893246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ar-KW" sz="8800" b="1" dirty="0">
                <a:ln w="19050">
                  <a:noFill/>
                </a:ln>
                <a:solidFill>
                  <a:srgbClr val="F0F8FC"/>
                </a:solidFill>
                <a:latin typeface="A Soraya" panose="00000700000000000000" pitchFamily="2" charset="-78"/>
                <a:cs typeface="A Soraya" panose="00000700000000000000" pitchFamily="2" charset="-78"/>
              </a:rPr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52896-C72A-EBE1-D77B-382255FC38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6" t="14014" r="12036" b="20190"/>
          <a:stretch/>
        </p:blipFill>
        <p:spPr>
          <a:xfrm>
            <a:off x="7686261" y="2703443"/>
            <a:ext cx="4505740" cy="38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689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" id="{B1388269-6A25-4F35-91BE-E59A597AB25F}" vid="{EA621A8F-389C-4766-B7E5-1B2B7E9ADDBF}"/>
    </a:ext>
  </a:extLst>
</a:theme>
</file>

<file path=ppt/theme/theme2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4.potx" id="{9E9BB963-45A3-4556-B30D-AC91459E9FF6}" vid="{B46082C7-2098-4B63-B68F-AAE9FA161BE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conference presentation</Template>
  <TotalTime>479</TotalTime>
  <Words>191</Words>
  <Application>Microsoft Office PowerPoint</Application>
  <PresentationFormat>شاشة عريضة</PresentationFormat>
  <Paragraphs>78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16</vt:i4>
      </vt:variant>
    </vt:vector>
  </HeadingPairs>
  <TitlesOfParts>
    <vt:vector size="30" baseType="lpstr">
      <vt:lpstr>Meiryo</vt:lpstr>
      <vt:lpstr>A Soraya</vt:lpstr>
      <vt:lpstr>Arial</vt:lpstr>
      <vt:lpstr>Calibri</vt:lpstr>
      <vt:lpstr>Calibri Light</vt:lpstr>
      <vt:lpstr>Dima Barf</vt:lpstr>
      <vt:lpstr>Gill Sans MT</vt:lpstr>
      <vt:lpstr>Kawkab Mono</vt:lpstr>
      <vt:lpstr>Sakkal Majalla</vt:lpstr>
      <vt:lpstr>RetrospectVTI</vt:lpstr>
      <vt:lpstr>powerpoint tutorial</vt:lpstr>
      <vt:lpstr>Office テーマ</vt:lpstr>
      <vt:lpstr>1_Office Theme</vt:lpstr>
      <vt:lpstr>Office Theme</vt:lpstr>
      <vt:lpstr>(3-5): حل معادلات على الصورة أ س + ب = جـ ، أ ≠ 0 "الحصة الثانية"  إعداد المعلمة: أ. نوره راشد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-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تعلمنا اليوم 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(3-5): حل معادلات على الصورة أس + ب = جـ  ، أ = 0</dc:title>
  <dc:creator>nrmsa 97</dc:creator>
  <cp:lastModifiedBy>Lenovo</cp:lastModifiedBy>
  <cp:revision>19</cp:revision>
  <cp:lastPrinted>2022-11-07T04:27:22Z</cp:lastPrinted>
  <dcterms:created xsi:type="dcterms:W3CDTF">2022-11-06T15:41:07Z</dcterms:created>
  <dcterms:modified xsi:type="dcterms:W3CDTF">2023-05-30T17:41:59Z</dcterms:modified>
</cp:coreProperties>
</file>